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6" d="100"/>
          <a:sy n="26" d="100"/>
        </p:scale>
        <p:origin x="-677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D63BE-7B43-4858-BC82-42EB3094FD8B}" type="datetimeFigureOut">
              <a:rPr lang="fi-FI" smtClean="0"/>
              <a:pPr/>
              <a:t>28.10.2013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E8F2E-9C11-4B82-8F5F-60B51640B1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192183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E8F2E-9C11-4B82-8F5F-60B51640B1A5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="" xmlns:p14="http://schemas.microsoft.com/office/powerpoint/2010/main" val="395064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Sukuseuramme 20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Mitä tehty, mitä tekemättä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2818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Toimintatapa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Keskitytään Otto Juho Saariseen ja Aleksandra </a:t>
            </a:r>
            <a:r>
              <a:rPr lang="fi-FI" sz="2400" dirty="0" err="1" smtClean="0"/>
              <a:t>Wilhelmiina</a:t>
            </a:r>
            <a:r>
              <a:rPr lang="fi-FI" sz="2400" dirty="0" smtClean="0"/>
              <a:t> </a:t>
            </a:r>
            <a:r>
              <a:rPr lang="fi-FI" sz="2400" dirty="0" err="1" smtClean="0"/>
              <a:t>Sireniukseen</a:t>
            </a:r>
            <a:r>
              <a:rPr lang="fi-FI" sz="2400" dirty="0" smtClean="0"/>
              <a:t> ja heidän esipolviinsa</a:t>
            </a:r>
          </a:p>
          <a:p>
            <a:r>
              <a:rPr lang="fi-FI" sz="2400" dirty="0" smtClean="0"/>
              <a:t>Ei muihin sukuhaaroihin, joilla kuitenkin olkoon osallistumisoikeus tapahtumiimme…</a:t>
            </a:r>
          </a:p>
          <a:p>
            <a:r>
              <a:rPr lang="fi-FI" sz="2400" dirty="0" smtClean="0"/>
              <a:t>…ja jotka voivat olla myös hyödyllisiä tiedon rikastuttajia</a:t>
            </a:r>
          </a:p>
          <a:p>
            <a:r>
              <a:rPr lang="fi-FI" sz="2400" dirty="0" smtClean="0"/>
              <a:t>Onko 18 vuotta liian alhainen jäsenmaksuraja?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837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Vuonna 2016 tulee</a:t>
            </a:r>
            <a:br>
              <a:rPr lang="fi-FI" dirty="0" smtClean="0"/>
            </a:br>
            <a:r>
              <a:rPr lang="fi-FI" dirty="0" smtClean="0"/>
              <a:t>150 vuotta Otto Juho Saarisen ja </a:t>
            </a:r>
            <a:r>
              <a:rPr lang="fi-FI" smtClean="0"/>
              <a:t/>
            </a:r>
            <a:br>
              <a:rPr lang="fi-FI" smtClean="0"/>
            </a:br>
            <a:r>
              <a:rPr lang="fi-FI" smtClean="0"/>
              <a:t>310 </a:t>
            </a:r>
            <a:r>
              <a:rPr lang="fi-FI" dirty="0" smtClean="0"/>
              <a:t>vuotta Henrik </a:t>
            </a:r>
            <a:r>
              <a:rPr lang="fi-FI" dirty="0" err="1" smtClean="0"/>
              <a:t>Grelssonin</a:t>
            </a:r>
            <a:r>
              <a:rPr lang="fi-FI" dirty="0" smtClean="0"/>
              <a:t> syntymästä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sz="2400" dirty="0" smtClean="0"/>
          </a:p>
          <a:p>
            <a:r>
              <a:rPr lang="fi-FI" sz="2400" dirty="0" smtClean="0"/>
              <a:t>Itselläni on suuri luottamus nyt aloittaneen hallituksen intoon ja haluun ja systemaattiseen työskentelytapaan sukuseuran tarkoituksen ja tavoitteiden toteuttamiseksi</a:t>
            </a:r>
          </a:p>
          <a:p>
            <a:r>
              <a:rPr lang="fi-FI" sz="2400" dirty="0" smtClean="0"/>
              <a:t>Onnea ja menestystä tärkeälle työllenne!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93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Pohjatyö: sukutiedosto käsiteltävään ja levitettävään muotoon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Serkkumme Kaija </a:t>
            </a:r>
            <a:r>
              <a:rPr lang="fi-FI" sz="2400" dirty="0" err="1" smtClean="0"/>
              <a:t>Näres</a:t>
            </a:r>
            <a:r>
              <a:rPr lang="fi-FI" sz="2400" dirty="0" smtClean="0"/>
              <a:t> siirsi v. 1989-90 </a:t>
            </a:r>
            <a:r>
              <a:rPr lang="fi-FI" sz="2400" dirty="0"/>
              <a:t>olemassa olevan sukutiedoston </a:t>
            </a:r>
            <a:r>
              <a:rPr lang="fi-FI" sz="2400" dirty="0" smtClean="0"/>
              <a:t>sen ajan tietotekniikalla sähköiseen muotoon</a:t>
            </a:r>
          </a:p>
          <a:p>
            <a:r>
              <a:rPr lang="fi-FI" sz="2400" dirty="0" smtClean="0"/>
              <a:t>Hän lisäksi keräsi tädeiltään, sediltään ja serkuiltaan Saarisen sisarussarjan jälkeläisten henkilötiedot ja sisällytti ne sukutauluihin</a:t>
            </a:r>
          </a:p>
          <a:p>
            <a:r>
              <a:rPr lang="fi-FI" sz="2400" dirty="0" smtClean="0"/>
              <a:t>Kootun ja järjestetyn aineiston hän levitti suvun piiriin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90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Perustiedot 1930-luvulta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 smtClean="0"/>
              <a:t>Kaksi veljestä, Eino ja Erkki Sauri olivat etsineet juuriaan jo 1930-luvulla</a:t>
            </a:r>
          </a:p>
          <a:p>
            <a:r>
              <a:rPr lang="fi-FI" sz="2400" dirty="0" smtClean="0"/>
              <a:t>Erkki Sauri hankki v. 1936-37 kirkonkirjatiedot Hämeenlinnan ja Vanajan seurakunnista, - käytännössä niiden kirkkoherroilta</a:t>
            </a:r>
          </a:p>
          <a:p>
            <a:r>
              <a:rPr lang="fi-FI" sz="2400" dirty="0" smtClean="0"/>
              <a:t>Lammilta hän veti vesiperän</a:t>
            </a:r>
          </a:p>
          <a:p>
            <a:r>
              <a:rPr lang="fi-FI" sz="2400" dirty="0" smtClean="0"/>
              <a:t>Isäni levitti kirjeissään tietoja sisaruksilleen</a:t>
            </a:r>
          </a:p>
          <a:p>
            <a:r>
              <a:rPr lang="fi-FI" sz="2400" dirty="0" smtClean="0"/>
              <a:t>Eino Sauri lähetti v. 1946 joulukirjeen, joka sisälsi hänen kokoamansa tiedot vanhemmistaan ja esivanhemmistaan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984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Seuraavan polven herättäjä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Seuraava serkkupolvi piti kyllä vanhempiensa aktiviteetin turvin yhteyttä myös keskenään…</a:t>
            </a:r>
          </a:p>
          <a:p>
            <a:r>
              <a:rPr lang="fi-FI" sz="2400" dirty="0" smtClean="0"/>
              <a:t>…mutta tarvittiin yksi intomielinen, joka oivalsi, miten tärkeätä on koota faktat myös täst</a:t>
            </a:r>
            <a:r>
              <a:rPr lang="fi-FI" sz="2400" dirty="0"/>
              <a:t>ä</a:t>
            </a:r>
            <a:r>
              <a:rPr lang="fi-FI" sz="2400" dirty="0" smtClean="0"/>
              <a:t> sukupolvesta ja heidän jälkeläisistään</a:t>
            </a:r>
          </a:p>
          <a:p>
            <a:r>
              <a:rPr lang="fi-FI" sz="2400" dirty="0" smtClean="0"/>
              <a:t>Onneksi meillä oli se yksi, Kaija</a:t>
            </a:r>
          </a:p>
          <a:p>
            <a:r>
              <a:rPr lang="fi-FI" sz="2400" dirty="0" smtClean="0"/>
              <a:t>Kaija-serkku kruunasi työnsä kutsumalla Ilari </a:t>
            </a:r>
            <a:r>
              <a:rPr lang="fi-FI" sz="2400" dirty="0" err="1" smtClean="0"/>
              <a:t>Satkan</a:t>
            </a:r>
            <a:r>
              <a:rPr lang="fi-FI" sz="2400" dirty="0" smtClean="0"/>
              <a:t> kanssa kesäviikonlopuksi 1991 suvun yhteiseen sukukokoukseen Keuruulle Keurusselän hotelliin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63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Järjestäydytäänkö?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2400" dirty="0" smtClean="0"/>
              <a:t>Keuruun kokous, joka elvytti hyvällä tavalla serkkujen välistä yhteyttä, jätti myös itämään siemenen järjestäytymisestä, omasta sukuseurasta</a:t>
            </a:r>
          </a:p>
          <a:p>
            <a:r>
              <a:rPr lang="fi-FI" sz="2400" dirty="0" smtClean="0"/>
              <a:t>Meitä oli neljä: Markus Sauri, Kaija </a:t>
            </a:r>
            <a:r>
              <a:rPr lang="fi-FI" sz="2400" dirty="0" err="1" smtClean="0"/>
              <a:t>Näres</a:t>
            </a:r>
            <a:r>
              <a:rPr lang="fi-FI" sz="2400" dirty="0" smtClean="0"/>
              <a:t>, Ilari </a:t>
            </a:r>
            <a:r>
              <a:rPr lang="fi-FI" sz="2400" dirty="0" err="1" smtClean="0"/>
              <a:t>Satka</a:t>
            </a:r>
            <a:r>
              <a:rPr lang="fi-FI" sz="2400" dirty="0"/>
              <a:t> </a:t>
            </a:r>
            <a:r>
              <a:rPr lang="fi-FI" sz="2400" dirty="0" smtClean="0"/>
              <a:t>ja Eero Sauri</a:t>
            </a:r>
          </a:p>
          <a:p>
            <a:r>
              <a:rPr lang="fi-FI" sz="2400" dirty="0" smtClean="0"/>
              <a:t>Kokoonnuimme vuoron perään Markuksen ja Kaijan luona ja meillä</a:t>
            </a:r>
          </a:p>
          <a:p>
            <a:r>
              <a:rPr lang="fi-FI" sz="2400" dirty="0" smtClean="0"/>
              <a:t>Markus vieraskirjassamme: ”Sukuseura-työryhmän toinen kokous 30.5.92. Kiitokset Vienolle ja Eerolle kestityksestä ja ilmavasta ja aurinkoisesta kokoustilasta. Markus, Ilari, Kaija”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913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Sukuseuran perustaminen 1993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Toisessa sukukokouksessa kesällä 1993 Keuruun </a:t>
            </a:r>
            <a:r>
              <a:rPr lang="fi-FI" sz="2400" dirty="0" err="1" smtClean="0"/>
              <a:t>Pöyhölässä</a:t>
            </a:r>
            <a:r>
              <a:rPr lang="fi-FI" sz="2400" dirty="0" smtClean="0"/>
              <a:t> päätettiin Saarinen-Sauri sukuseuran perustamisesta ja hyväksyttiin sen säännöt</a:t>
            </a:r>
          </a:p>
          <a:p>
            <a:r>
              <a:rPr lang="fi-FI" sz="2400" dirty="0" smtClean="0"/>
              <a:t>Perustamiskesänä tuli kuluneeksi sata vuotta O.J. Saarisen ja hänen perheensä muutosta Hämeenlinnasta Keuruulle</a:t>
            </a:r>
          </a:p>
          <a:p>
            <a:r>
              <a:rPr lang="fi-FI" sz="2400" dirty="0" smtClean="0"/>
              <a:t>Matka oli tapahtunut Mäntästä siipirataslaivalla</a:t>
            </a:r>
          </a:p>
          <a:p>
            <a:r>
              <a:rPr lang="fi-FI" sz="2400" dirty="0" smtClean="0"/>
              <a:t>Niin tapahtui myös 100-vuotismatka ja saapuminen sukukokoukseen Keuruulle: siipirataslaiva Elias Lönnrotilla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740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Sukukokoukset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78627766"/>
              </p:ext>
            </p:extLst>
          </p:nvPr>
        </p:nvGraphicFramePr>
        <p:xfrm>
          <a:off x="677863" y="2160588"/>
          <a:ext cx="8596312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024"/>
                <a:gridCol w="1546558"/>
                <a:gridCol w="1906073"/>
                <a:gridCol w="4225657"/>
              </a:tblGrid>
              <a:tr h="370840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1991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Keuruu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Keurusselkä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Vanha kirkko, Varjolan koti; Kärjen</a:t>
                      </a:r>
                      <a:r>
                        <a:rPr lang="fi-FI" baseline="0" dirty="0" smtClean="0"/>
                        <a:t> tila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1993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Keuruu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Pöyhölä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100 vuotta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Saaristen</a:t>
                      </a:r>
                      <a:r>
                        <a:rPr lang="fi-FI" baseline="0" dirty="0" smtClean="0"/>
                        <a:t> muutosta Keuruulle; sukuseuran perustaminen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1998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Keuruu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 smtClean="0"/>
                        <a:t>Srk</a:t>
                      </a:r>
                      <a:r>
                        <a:rPr lang="fi-FI" dirty="0" smtClean="0"/>
                        <a:t>-keskus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Isovanhempien hauta, Varjola, kirkko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2001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Hämeenlinna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Suomen</a:t>
                      </a:r>
                      <a:r>
                        <a:rPr lang="fi-FI" baseline="0" dirty="0" smtClean="0"/>
                        <a:t> kasarmi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Johan </a:t>
                      </a:r>
                      <a:r>
                        <a:rPr lang="fi-FI" dirty="0" err="1" smtClean="0"/>
                        <a:t>Sirenius</a:t>
                      </a:r>
                      <a:r>
                        <a:rPr lang="fi-FI" dirty="0" smtClean="0"/>
                        <a:t> ja hänen perheensä ja myllärinammatti; Myllymäki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2004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Hattula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Hattula-pirtti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Aleksandra </a:t>
                      </a:r>
                      <a:r>
                        <a:rPr lang="fi-FI" dirty="0" err="1" smtClean="0"/>
                        <a:t>Sireniuksen</a:t>
                      </a:r>
                      <a:r>
                        <a:rPr lang="fi-FI" dirty="0" smtClean="0"/>
                        <a:t> esivanhemmat</a:t>
                      </a:r>
                      <a:r>
                        <a:rPr lang="fi-FI" baseline="0" dirty="0" smtClean="0"/>
                        <a:t> /Oripelto + Tuomolan tilan </a:t>
                      </a:r>
                      <a:r>
                        <a:rPr lang="fi-FI" baseline="0" dirty="0" err="1" smtClean="0"/>
                        <a:t>päärakenn</a:t>
                      </a:r>
                      <a:r>
                        <a:rPr lang="fi-FI" baseline="0" dirty="0" smtClean="0"/>
                        <a:t>.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2007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Lammi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Turvan talo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Otto Ferdinand Rothin ja Anna </a:t>
                      </a:r>
                      <a:r>
                        <a:rPr lang="fi-FI" dirty="0" err="1" smtClean="0"/>
                        <a:t>Henriksdotterin</a:t>
                      </a:r>
                      <a:r>
                        <a:rPr lang="fi-FI" dirty="0" smtClean="0"/>
                        <a:t> juuret; </a:t>
                      </a:r>
                      <a:r>
                        <a:rPr lang="fi-FI" dirty="0" err="1" smtClean="0"/>
                        <a:t>Kurkjärvi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2010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Keuruu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Sisarusten historia vuoteen  1944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2013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Hämeenlinna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23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Sukuseuran missio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…sellaisena kuin minä sen näen:</a:t>
            </a:r>
          </a:p>
          <a:p>
            <a:r>
              <a:rPr lang="fi-FI" sz="2400" dirty="0" smtClean="0"/>
              <a:t>Sukutietouden juurruttaminen seuraavien polvien keskuuteen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47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Keinoja siihen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Sukupuun saattaminen päivän tasalle</a:t>
            </a:r>
          </a:p>
          <a:p>
            <a:r>
              <a:rPr lang="fi-FI" sz="2400" dirty="0" smtClean="0"/>
              <a:t>Sukupuussa esiintyvien puutteiden korjaaminen</a:t>
            </a:r>
          </a:p>
          <a:p>
            <a:r>
              <a:rPr lang="fi-FI" sz="2400" dirty="0" smtClean="0"/>
              <a:t>Sukutietouden saattaminen suvun jäsenten saataville vaivattomasti</a:t>
            </a:r>
          </a:p>
          <a:p>
            <a:r>
              <a:rPr lang="fi-FI" sz="2400" dirty="0" smtClean="0"/>
              <a:t>Tarinoiden kerääminen – tausta- ja lisätiedon tarjoaminen</a:t>
            </a:r>
          </a:p>
          <a:p>
            <a:r>
              <a:rPr lang="fi-FI" sz="2400" dirty="0" smtClean="0"/>
              <a:t>Suvun historian kannalta tärkeiden paikkojen inventointi ja sisällyttäminen sukukokousten ohjelmaan</a:t>
            </a:r>
          </a:p>
          <a:p>
            <a:r>
              <a:rPr lang="fi-FI" sz="2400" dirty="0" smtClean="0"/>
              <a:t>Erillinen nuorisoprojekti</a:t>
            </a:r>
          </a:p>
          <a:p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26.10.2013 Hämeenlinna</a:t>
            </a:r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Eero Sauri</a:t>
            </a: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61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</TotalTime>
  <Words>533</Words>
  <Application>Microsoft Office PowerPoint</Application>
  <PresentationFormat>Mukautettu</PresentationFormat>
  <Paragraphs>110</Paragraphs>
  <Slides>11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Pinta</vt:lpstr>
      <vt:lpstr>Sukuseuramme 20 vuotta</vt:lpstr>
      <vt:lpstr>Pohjatyö: sukutiedosto käsiteltävään ja levitettävään muotoon </vt:lpstr>
      <vt:lpstr>Perustiedot 1930-luvulta</vt:lpstr>
      <vt:lpstr>Seuraavan polven herättäjä</vt:lpstr>
      <vt:lpstr>Järjestäydytäänkö?</vt:lpstr>
      <vt:lpstr>Sukuseuran perustaminen 1993</vt:lpstr>
      <vt:lpstr>Sukukokoukset</vt:lpstr>
      <vt:lpstr>Sukuseuran missio</vt:lpstr>
      <vt:lpstr>Keinoja siihen</vt:lpstr>
      <vt:lpstr>Toimintatapa</vt:lpstr>
      <vt:lpstr>Vuonna 2016 tulee 150 vuotta Otto Juho Saarisen ja  310 vuotta Henrik Grelssonin syntymästä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Sukuseuramme 20 vuotta</dc:title>
  <dc:creator>Asiakas</dc:creator>
  <cp:lastModifiedBy>Omistaja</cp:lastModifiedBy>
  <cp:revision>16</cp:revision>
  <cp:lastPrinted>2013-10-24T11:00:53Z</cp:lastPrinted>
  <dcterms:created xsi:type="dcterms:W3CDTF">2013-10-22T16:44:47Z</dcterms:created>
  <dcterms:modified xsi:type="dcterms:W3CDTF">2013-10-28T12:07:47Z</dcterms:modified>
</cp:coreProperties>
</file>